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9" r:id="rId5"/>
    <p:sldId id="258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78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8499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83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14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750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94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0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3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5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2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2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7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6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5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0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EDAEE9E-5C63-4ABD-BDCF-E5E8C8E99857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9E713-20FF-44A0-AC31-88FEDBD6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5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brary.sd.gov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State Library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3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your resources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state library website is a great resources for students as well as teachers.</a:t>
            </a:r>
          </a:p>
          <a:p>
            <a:r>
              <a:rPr lang="en-US" dirty="0" smtClean="0"/>
              <a:t>In this PowerPoint, I will break down how to get to the state library website and how to use some of the most commonly used resources on the site. </a:t>
            </a:r>
          </a:p>
          <a:p>
            <a:r>
              <a:rPr lang="en-US" dirty="0" smtClean="0"/>
              <a:t>There are many more options on the website so feel free to explore. </a:t>
            </a:r>
          </a:p>
        </p:txBody>
      </p:sp>
    </p:spTree>
    <p:extLst>
      <p:ext uri="{BB962C8B-B14F-4D97-AF65-F5344CB8AC3E}">
        <p14:creationId xmlns:p14="http://schemas.microsoft.com/office/powerpoint/2010/main" val="71479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 smtClean="0">
              <a:hlinkClick r:id="rId2"/>
            </a:endParaRPr>
          </a:p>
          <a:p>
            <a:pPr marL="0" indent="0" algn="ctr">
              <a:buNone/>
            </a:pPr>
            <a:endParaRPr lang="en-US" sz="4800" dirty="0">
              <a:hlinkClick r:id="rId2"/>
            </a:endParaRPr>
          </a:p>
          <a:p>
            <a:pPr marL="0" indent="0" algn="ctr">
              <a:buNone/>
            </a:pPr>
            <a:r>
              <a:rPr lang="en-US" sz="4800" dirty="0" smtClean="0">
                <a:hlinkClick r:id="rId2"/>
              </a:rPr>
              <a:t>www.library.sd.gov</a:t>
            </a: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040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Hover over </a:t>
            </a:r>
            <a:r>
              <a:rPr lang="en-US" sz="2800" i="1" dirty="0" smtClean="0"/>
              <a:t>Online Resources</a:t>
            </a:r>
            <a:r>
              <a:rPr lang="en-US" sz="2800" dirty="0" smtClean="0"/>
              <a:t> (do not click!) </a:t>
            </a:r>
          </a:p>
          <a:p>
            <a:r>
              <a:rPr lang="en-US" sz="2800" dirty="0" smtClean="0"/>
              <a:t>Then CLICK on A-Z Complete Listing. </a:t>
            </a:r>
          </a:p>
          <a:p>
            <a:r>
              <a:rPr lang="en-US" sz="2800" dirty="0" smtClean="0"/>
              <a:t>Once there, use the next slide to determine what source would be most useful to you.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23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30"/>
            <a:ext cx="10515600" cy="1325563"/>
          </a:xfrm>
        </p:spPr>
        <p:txBody>
          <a:bodyPr/>
          <a:lstStyle/>
          <a:p>
            <a:r>
              <a:rPr lang="en-US" dirty="0" smtClean="0"/>
              <a:t>Resources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585"/>
            <a:ext cx="10515600" cy="48553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There are many resources available on the website. </a:t>
            </a:r>
          </a:p>
          <a:p>
            <a:r>
              <a:rPr lang="en-US" sz="2400" dirty="0" smtClean="0"/>
              <a:t>On the following slide, I will share with you the resources that maybe used most frequently. 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114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84101"/>
            <a:ext cx="8946541" cy="4664298"/>
          </a:xfrm>
        </p:spPr>
        <p:txBody>
          <a:bodyPr>
            <a:normAutofit/>
          </a:bodyPr>
          <a:lstStyle/>
          <a:p>
            <a:r>
              <a:rPr lang="en-US" sz="1900" dirty="0"/>
              <a:t>SIRS Issue Researcher</a:t>
            </a:r>
          </a:p>
          <a:p>
            <a:pPr lvl="2"/>
            <a:r>
              <a:rPr lang="en-US" sz="1900" dirty="0"/>
              <a:t>Persuasive Speeches </a:t>
            </a:r>
          </a:p>
          <a:p>
            <a:pPr lvl="1"/>
            <a:r>
              <a:rPr lang="en-US" sz="1900" dirty="0"/>
              <a:t>World Book Discover</a:t>
            </a:r>
          </a:p>
          <a:p>
            <a:pPr lvl="2"/>
            <a:r>
              <a:rPr lang="en-US" sz="1900" dirty="0"/>
              <a:t>Encyclopedia of information including videos, pictures, etc. </a:t>
            </a:r>
          </a:p>
          <a:p>
            <a:pPr lvl="1"/>
            <a:r>
              <a:rPr lang="en-US" sz="1900" dirty="0"/>
              <a:t>Word Book Advanced</a:t>
            </a:r>
          </a:p>
          <a:p>
            <a:pPr lvl="2"/>
            <a:r>
              <a:rPr lang="en-US" sz="1900" dirty="0"/>
              <a:t>Encyclopedia of information. </a:t>
            </a:r>
          </a:p>
          <a:p>
            <a:pPr lvl="2"/>
            <a:r>
              <a:rPr lang="en-US" sz="1900" dirty="0"/>
              <a:t>Links to other </a:t>
            </a:r>
            <a:r>
              <a:rPr lang="en-US" sz="1900" dirty="0" smtClean="0"/>
              <a:t>resources including websites and print sources. </a:t>
            </a:r>
          </a:p>
          <a:p>
            <a:r>
              <a:rPr lang="en-US" sz="1900" dirty="0" smtClean="0"/>
              <a:t>Gale </a:t>
            </a:r>
            <a:r>
              <a:rPr lang="en-US" sz="1900" dirty="0"/>
              <a:t>Virtual Reference Library </a:t>
            </a:r>
          </a:p>
          <a:p>
            <a:pPr lvl="1"/>
            <a:r>
              <a:rPr lang="en-US" sz="1900" dirty="0"/>
              <a:t>Information on novels. </a:t>
            </a:r>
            <a:endParaRPr lang="en-US" sz="1900" dirty="0" smtClean="0"/>
          </a:p>
          <a:p>
            <a:r>
              <a:rPr lang="en-US" sz="1900" dirty="0" smtClean="0"/>
              <a:t>Learning Express </a:t>
            </a:r>
          </a:p>
          <a:p>
            <a:pPr lvl="1"/>
            <a:r>
              <a:rPr lang="en-US" sz="1900" dirty="0" smtClean="0"/>
              <a:t>Practice Exams including ACT prep. </a:t>
            </a:r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6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946" y="1506828"/>
            <a:ext cx="8980907" cy="4741571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You can get the correct citation from the article. </a:t>
            </a:r>
          </a:p>
          <a:p>
            <a:r>
              <a:rPr lang="en-US" sz="2400" dirty="0" smtClean="0"/>
              <a:t>There are variety of source types (videos, pictures, articles) </a:t>
            </a:r>
          </a:p>
          <a:p>
            <a:r>
              <a:rPr lang="en-US" sz="2400" dirty="0" smtClean="0"/>
              <a:t>All of the sources are credible. </a:t>
            </a:r>
          </a:p>
          <a:p>
            <a:r>
              <a:rPr lang="en-US" sz="2400" dirty="0" smtClean="0"/>
              <a:t>There are resources to help you prepare for the ACT as well as other vocations. </a:t>
            </a:r>
          </a:p>
          <a:p>
            <a:r>
              <a:rPr lang="en-US" sz="2400" dirty="0" smtClean="0"/>
              <a:t>You can use this at home as long as your student has the login information which can be found in Ms. Hanson’s room. </a:t>
            </a:r>
          </a:p>
          <a:p>
            <a:r>
              <a:rPr lang="en-US" sz="2400" dirty="0" smtClean="0"/>
              <a:t>There is  “Quick Guide” Word document also available on the Corsica-Stickney Website. </a:t>
            </a:r>
          </a:p>
          <a:p>
            <a:r>
              <a:rPr lang="en-US" sz="2400" dirty="0" smtClean="0"/>
              <a:t>If you need any other information, please feel free to talk to Ms. Hanson or another teacher in the school.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231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293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State Library</vt:lpstr>
      <vt:lpstr>Using your resources </vt:lpstr>
      <vt:lpstr>Library Website</vt:lpstr>
      <vt:lpstr>Next </vt:lpstr>
      <vt:lpstr>Resources </vt:lpstr>
      <vt:lpstr>Resources </vt:lpstr>
      <vt:lpstr>Benefits </vt:lpstr>
    </vt:vector>
  </TitlesOfParts>
  <Company>Corsica Stickney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Library</dc:title>
  <dc:creator>Hanson, Heather M</dc:creator>
  <cp:lastModifiedBy>Hanson, Heather M</cp:lastModifiedBy>
  <cp:revision>5</cp:revision>
  <dcterms:created xsi:type="dcterms:W3CDTF">2016-08-19T13:55:33Z</dcterms:created>
  <dcterms:modified xsi:type="dcterms:W3CDTF">2016-08-19T14:19:36Z</dcterms:modified>
</cp:coreProperties>
</file>